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Playfair Display"/>
      <p:regular r:id="rId52"/>
      <p:bold r:id="rId53"/>
      <p:italic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Oswald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Oswa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swa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layfairDisplay-bold.fntdata"/><Relationship Id="rId52" Type="http://schemas.openxmlformats.org/officeDocument/2006/relationships/font" Target="fonts/PlayfairDisplay-regular.fntdata"/><Relationship Id="rId11" Type="http://schemas.openxmlformats.org/officeDocument/2006/relationships/slide" Target="slides/slide6.xml"/><Relationship Id="rId55" Type="http://schemas.openxmlformats.org/officeDocument/2006/relationships/font" Target="fonts/PlayfairDisplay-boldItalic.fntdata"/><Relationship Id="rId10" Type="http://schemas.openxmlformats.org/officeDocument/2006/relationships/slide" Target="slides/slide5.xml"/><Relationship Id="rId54" Type="http://schemas.openxmlformats.org/officeDocument/2006/relationships/font" Target="fonts/PlayfairDisplay-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-bold.fntdata"/><Relationship Id="rId12" Type="http://schemas.openxmlformats.org/officeDocument/2006/relationships/slide" Target="slides/slide7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ca5be442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dca5be442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dca5be442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dca5be442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dca5be442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dca5be442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dca5be442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dca5be442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dca5be442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dca5be442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dca5be442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dca5be442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dca5be442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dca5be442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dca5be442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dca5be442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dca5be442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dca5be442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dca5be442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dca5be442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dca5be44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dca5be44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dca5be442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adca5be442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dca5be442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dca5be442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dca5be442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dca5be442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dca5be442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adca5be442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dca5be442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dca5be442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dca5be442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dca5be442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dca5be442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dca5be442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dca5be442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adca5be442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dca5be442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dca5be442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dca5be442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dca5be442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dca5be44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dca5be44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dca5be442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dca5be442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dca5be442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adca5be442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adca5be442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adca5be442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dca5be442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adca5be442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dca5be442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adca5be442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dca5be442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adca5be442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dca5be442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dca5be442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dca5be442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adca5be442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dca5be442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adca5be442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dca5be442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dca5be442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dca5be44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dca5be44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dca5be442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adca5be442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dca5be442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dca5be442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dca5be442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dca5be442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adca5be442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adca5be442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dca5be442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adca5be442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dca5be442_1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adca5be442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dca5be442_1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dca5be442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dca5be44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dca5be44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dca5be442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dca5be44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dca5be442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dca5be442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dca5be442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dca5be44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dca5be442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dca5be442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VPN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Kishore Kumar 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10022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Installing easy-rsa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80425" y="434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Install easy-rsa -&gt; </a:t>
            </a:r>
            <a:r>
              <a:rPr b="1" lang="en-GB"/>
              <a:t>sudo apt-get install easy-rsa</a:t>
            </a:r>
            <a:endParaRPr b="1"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6191" l="0" r="23733" t="3285"/>
          <a:stretch/>
        </p:blipFill>
        <p:spPr>
          <a:xfrm>
            <a:off x="1815838" y="672925"/>
            <a:ext cx="5512326" cy="367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10022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Installing easy-rsa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80425" y="434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Install easy-rsa -&gt; </a:t>
            </a:r>
            <a:r>
              <a:rPr b="1" lang="en-GB"/>
              <a:t>sudo apt-get install easy-rsa</a:t>
            </a:r>
            <a:endParaRPr b="1"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6191" l="0" r="23733" t="3285"/>
          <a:stretch/>
        </p:blipFill>
        <p:spPr>
          <a:xfrm>
            <a:off x="1815838" y="672925"/>
            <a:ext cx="5512326" cy="367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1725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</a:t>
            </a:r>
            <a:r>
              <a:rPr lang="en-GB"/>
              <a:t> Folder and </a:t>
            </a:r>
            <a:r>
              <a:rPr lang="en-GB"/>
              <a:t>Initializing</a:t>
            </a:r>
            <a:r>
              <a:rPr lang="en-GB"/>
              <a:t> the easy-rsa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6966" l="0" r="26204" t="46867"/>
          <a:stretch/>
        </p:blipFill>
        <p:spPr>
          <a:xfrm>
            <a:off x="1214864" y="812325"/>
            <a:ext cx="7012419" cy="23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460775" y="3348600"/>
            <a:ext cx="8520600" cy="15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Creating  easy-rsa folder -&gt; </a:t>
            </a:r>
            <a:r>
              <a:rPr b="1" lang="en-GB"/>
              <a:t>make-cadir ~</a:t>
            </a:r>
            <a:r>
              <a:rPr b="1" lang="en-GB"/>
              <a:t> /easy-rsa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Changing the directory -&gt; </a:t>
            </a:r>
            <a:r>
              <a:rPr b="1" lang="en-GB"/>
              <a:t>cd ~ /easy-rsa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Initializing the easy-rsa -&gt; </a:t>
            </a:r>
            <a:r>
              <a:rPr b="1" lang="en-GB"/>
              <a:t>./easyrsa init-pki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460775" y="3348600"/>
            <a:ext cx="8520600" cy="15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Creating  Certificate -&gt; </a:t>
            </a:r>
            <a:r>
              <a:rPr b="1" lang="en-GB"/>
              <a:t>.</a:t>
            </a:r>
            <a:r>
              <a:rPr b="1" lang="en-GB"/>
              <a:t>/easyrsa build-ca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Enter the password for the certificate.</a:t>
            </a:r>
            <a:r>
              <a:rPr lang="en-GB"/>
              <a:t> </a:t>
            </a:r>
            <a:endParaRPr b="1"/>
          </a:p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1725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the easy-rsa Certificate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6224" l="0" r="35517" t="56008"/>
          <a:stretch/>
        </p:blipFill>
        <p:spPr>
          <a:xfrm>
            <a:off x="968388" y="859313"/>
            <a:ext cx="7207224" cy="23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460775" y="3348600"/>
            <a:ext cx="8520600" cy="15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Enter the certificate name -&gt; </a:t>
            </a:r>
            <a:r>
              <a:rPr b="1" lang="en-GB"/>
              <a:t>server1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Here you can see the CA Certificate</a:t>
            </a:r>
            <a:r>
              <a:rPr lang="en-GB"/>
              <a:t> </a:t>
            </a:r>
            <a:endParaRPr b="1"/>
          </a:p>
        </p:txBody>
      </p:sp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1725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Easy-rsa certificate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7064" l="0" r="33997" t="49618"/>
          <a:stretch/>
        </p:blipFill>
        <p:spPr>
          <a:xfrm>
            <a:off x="1675925" y="922438"/>
            <a:ext cx="6090298" cy="22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460775" y="3655150"/>
            <a:ext cx="85206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Generating the server</a:t>
            </a:r>
            <a:r>
              <a:rPr lang="en-GB"/>
              <a:t>-side</a:t>
            </a:r>
            <a:r>
              <a:rPr lang="en-GB"/>
              <a:t> certificate  -&gt; </a:t>
            </a:r>
            <a:r>
              <a:rPr b="1" lang="en-GB"/>
              <a:t>./easyrsa gen-req server nopass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Need to enter the server name -&gt; </a:t>
            </a:r>
            <a:r>
              <a:rPr b="1" lang="en-GB"/>
              <a:t>server</a:t>
            </a:r>
            <a:r>
              <a:rPr lang="en-GB"/>
              <a:t> </a:t>
            </a:r>
            <a:endParaRPr b="1"/>
          </a:p>
        </p:txBody>
      </p:sp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1725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 the server</a:t>
            </a:r>
            <a:r>
              <a:rPr lang="en-GB"/>
              <a:t>-side</a:t>
            </a:r>
            <a:r>
              <a:rPr lang="en-GB"/>
              <a:t> </a:t>
            </a:r>
            <a:r>
              <a:rPr lang="en-GB"/>
              <a:t>certificate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5980" l="0" r="0" t="42243"/>
          <a:stretch/>
        </p:blipFill>
        <p:spPr>
          <a:xfrm>
            <a:off x="1080250" y="980425"/>
            <a:ext cx="7281650" cy="24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1725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</a:t>
            </a:r>
            <a:r>
              <a:rPr lang="en-GB"/>
              <a:t>a key</a:t>
            </a:r>
            <a:r>
              <a:rPr lang="en-GB"/>
              <a:t> to server-side certificate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11683" l="0" r="8130" t="21898"/>
          <a:stretch/>
        </p:blipFill>
        <p:spPr>
          <a:xfrm>
            <a:off x="783150" y="798761"/>
            <a:ext cx="7577699" cy="308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460775" y="3949800"/>
            <a:ext cx="85206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Adding key to server-side certificate  -&gt; </a:t>
            </a:r>
            <a:r>
              <a:rPr b="1" lang="en-GB"/>
              <a:t>./easyrsa sign-req server server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Conform the entered key</a:t>
            </a:r>
            <a:r>
              <a:rPr lang="en-GB"/>
              <a:t> -&gt; </a:t>
            </a:r>
            <a:r>
              <a:rPr b="1" lang="en-GB"/>
              <a:t>Yes</a:t>
            </a:r>
            <a:r>
              <a:rPr lang="en-GB"/>
              <a:t> 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460775" y="4430861"/>
            <a:ext cx="85206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Generating dh.pem file  -&gt; </a:t>
            </a:r>
            <a:r>
              <a:rPr b="1" lang="en-GB"/>
              <a:t>./easyrsa gen-dh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1725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dh.pem file 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 b="15889" l="0" r="10762" t="2544"/>
          <a:stretch/>
        </p:blipFill>
        <p:spPr>
          <a:xfrm>
            <a:off x="1284288" y="855439"/>
            <a:ext cx="6873582" cy="343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460775" y="3655150"/>
            <a:ext cx="85206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Generating the client-side certificate  -&gt; </a:t>
            </a:r>
            <a:r>
              <a:rPr b="1" lang="en-GB"/>
              <a:t>./easyrsa gen-req client nopass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Need to enter the client name -&gt; </a:t>
            </a:r>
            <a:r>
              <a:rPr b="1" lang="en-GB"/>
              <a:t>client</a:t>
            </a:r>
            <a:r>
              <a:rPr lang="en-GB"/>
              <a:t> </a:t>
            </a:r>
            <a:endParaRPr b="1"/>
          </a:p>
        </p:txBody>
      </p:sp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1725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 the client-side certificate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 rotWithShape="1">
          <a:blip r:embed="rId3">
            <a:alphaModFix/>
          </a:blip>
          <a:srcRect b="12496" l="0" r="11762" t="36118"/>
          <a:stretch/>
        </p:blipFill>
        <p:spPr>
          <a:xfrm>
            <a:off x="922100" y="887300"/>
            <a:ext cx="7499025" cy="23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460775" y="3949800"/>
            <a:ext cx="85206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Adding key to client-side certificate  -&gt; </a:t>
            </a:r>
            <a:r>
              <a:rPr b="1" lang="en-GB"/>
              <a:t>./easyrsa sign-req client client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Conform the entered key -&gt; </a:t>
            </a:r>
            <a:r>
              <a:rPr b="1" lang="en-GB"/>
              <a:t>Yes</a:t>
            </a:r>
            <a:r>
              <a:rPr lang="en-GB"/>
              <a:t> </a:t>
            </a:r>
            <a:endParaRPr b="1"/>
          </a:p>
        </p:txBody>
      </p:sp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1725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a key to client-side certificate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/>
          </a:blip>
          <a:srcRect b="12430" l="0" r="45563" t="23028"/>
          <a:stretch/>
        </p:blipFill>
        <p:spPr>
          <a:xfrm>
            <a:off x="2114088" y="765225"/>
            <a:ext cx="4915827" cy="318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Create a Custom VPN?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are the </a:t>
            </a:r>
            <a:r>
              <a:rPr lang="en-GB"/>
              <a:t>steps</a:t>
            </a:r>
            <a:r>
              <a:rPr lang="en-GB"/>
              <a:t> for creating </a:t>
            </a:r>
            <a:r>
              <a:rPr lang="en-GB"/>
              <a:t>a custom</a:t>
            </a:r>
            <a:r>
              <a:rPr lang="en-GB"/>
              <a:t> VPN: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</a:t>
            </a:r>
            <a:r>
              <a:rPr lang="en-GB"/>
              <a:t>eed to </a:t>
            </a:r>
            <a:r>
              <a:rPr lang="en-GB"/>
              <a:t>install</a:t>
            </a:r>
            <a:r>
              <a:rPr lang="en-GB"/>
              <a:t> Easy-RSA and OpenVPN in Ubuntu.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Create the main certificate user, </a:t>
            </a:r>
            <a:r>
              <a:rPr lang="en-GB"/>
              <a:t>server,</a:t>
            </a:r>
            <a:r>
              <a:rPr lang="en-GB"/>
              <a:t> and client certificates with keys.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Transfer files from Ubuntu to </a:t>
            </a:r>
            <a:r>
              <a:rPr lang="en-GB"/>
              <a:t>the host</a:t>
            </a:r>
            <a:r>
              <a:rPr lang="en-GB"/>
              <a:t> machine.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Try to create the server configuration file in </a:t>
            </a:r>
            <a:r>
              <a:rPr lang="en-GB"/>
              <a:t>Ubuntu</a:t>
            </a:r>
            <a:r>
              <a:rPr lang="en-GB"/>
              <a:t> and </a:t>
            </a:r>
            <a:r>
              <a:rPr lang="en-GB"/>
              <a:t>the client</a:t>
            </a:r>
            <a:r>
              <a:rPr lang="en-GB"/>
              <a:t> oven file in </a:t>
            </a:r>
            <a:r>
              <a:rPr lang="en-GB"/>
              <a:t>the host</a:t>
            </a:r>
            <a:r>
              <a:rPr lang="en-GB"/>
              <a:t> machine.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Connect the client VPN through OpenVPN.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440950" y="4416125"/>
            <a:ext cx="8520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Add Instance Ip Address and </a:t>
            </a:r>
            <a:r>
              <a:rPr lang="en-GB"/>
              <a:t>Authentication</a:t>
            </a:r>
            <a:r>
              <a:rPr lang="en-GB"/>
              <a:t> Key</a:t>
            </a:r>
            <a:endParaRPr b="1"/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1725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Connecting with WinSCP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63" y="736312"/>
            <a:ext cx="6845879" cy="36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-55050" y="4416125"/>
            <a:ext cx="9254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Copy</a:t>
            </a:r>
            <a:r>
              <a:rPr lang="en-GB"/>
              <a:t>-pasting</a:t>
            </a:r>
            <a:r>
              <a:rPr lang="en-GB"/>
              <a:t> all the certificates and keys from VM to </a:t>
            </a:r>
            <a:r>
              <a:rPr lang="en-GB"/>
              <a:t>the host</a:t>
            </a:r>
            <a:r>
              <a:rPr lang="en-GB"/>
              <a:t> machine via WinSCP</a:t>
            </a:r>
            <a:endParaRPr b="1"/>
          </a:p>
        </p:txBody>
      </p:sp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1725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Connecting with WinSCP</a:t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875" y="897646"/>
            <a:ext cx="6938245" cy="3366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-55050" y="4416125"/>
            <a:ext cx="9254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Adding custom </a:t>
            </a:r>
            <a:r>
              <a:rPr lang="en-GB"/>
              <a:t>UDP</a:t>
            </a:r>
            <a:r>
              <a:rPr lang="en-GB"/>
              <a:t> in security group</a:t>
            </a:r>
            <a:endParaRPr b="1"/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1725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</a:t>
            </a:r>
            <a:r>
              <a:rPr lang="en-GB"/>
              <a:t>custom</a:t>
            </a:r>
            <a:r>
              <a:rPr lang="en-GB"/>
              <a:t> UDP 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150" y="837371"/>
            <a:ext cx="6945705" cy="3366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-55050" y="4520300"/>
            <a:ext cx="9254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Click on edit Inbound Rules</a:t>
            </a:r>
            <a:endParaRPr b="1"/>
          </a:p>
        </p:txBody>
      </p:sp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2207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 inbound Rules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018" y="897650"/>
            <a:ext cx="7267982" cy="351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-55050" y="4520300"/>
            <a:ext cx="9254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Add</a:t>
            </a:r>
            <a:r>
              <a:rPr b="1" lang="en-GB"/>
              <a:t> 1194</a:t>
            </a:r>
            <a:r>
              <a:rPr lang="en-GB"/>
              <a:t> as </a:t>
            </a:r>
            <a:r>
              <a:rPr lang="en-GB"/>
              <a:t>the port range in the custom UDP.</a:t>
            </a:r>
            <a:endParaRPr b="1"/>
          </a:p>
        </p:txBody>
      </p:sp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2207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 inbound Rules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000" y="945871"/>
            <a:ext cx="7084008" cy="342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2207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Restart the Session</a:t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764" y="881750"/>
            <a:ext cx="6628475" cy="39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-55050" y="4520300"/>
            <a:ext cx="9254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Installing OpenVPN</a:t>
            </a:r>
            <a:r>
              <a:rPr lang="en-GB"/>
              <a:t> -&gt; </a:t>
            </a:r>
            <a:r>
              <a:rPr b="1" lang="en-GB"/>
              <a:t>sudo apt-get install openvpn -y</a:t>
            </a:r>
            <a:endParaRPr b="1"/>
          </a:p>
        </p:txBody>
      </p:sp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2207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OpenVPN</a:t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987" y="780863"/>
            <a:ext cx="6014025" cy="3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-55050" y="4520300"/>
            <a:ext cx="9254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OpenVPN Version -&gt; </a:t>
            </a:r>
            <a:r>
              <a:rPr b="1" lang="en-GB"/>
              <a:t>openvpn –version</a:t>
            </a:r>
            <a:endParaRPr b="1"/>
          </a:p>
        </p:txBody>
      </p:sp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2207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OpenVPN Version</a:t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75" y="945871"/>
            <a:ext cx="5726851" cy="342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-55050" y="4520300"/>
            <a:ext cx="9254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Changing the directory to openvpn directory -&gt; </a:t>
            </a:r>
            <a:r>
              <a:rPr b="1" lang="en-GB"/>
              <a:t>cd /etc/openvpn</a:t>
            </a:r>
            <a:endParaRPr b="1"/>
          </a:p>
        </p:txBody>
      </p:sp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2207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Directory</a:t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163" y="945871"/>
            <a:ext cx="5761677" cy="342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-55050" y="4520300"/>
            <a:ext cx="9254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Generating Key -&gt; </a:t>
            </a:r>
            <a:r>
              <a:rPr b="1" lang="en-GB"/>
              <a:t>sudo </a:t>
            </a:r>
            <a:r>
              <a:rPr b="1" lang="en-GB"/>
              <a:t>openvpn </a:t>
            </a:r>
            <a:r>
              <a:rPr b="1" lang="en-GB"/>
              <a:t>--</a:t>
            </a:r>
            <a:r>
              <a:rPr b="1" lang="en-GB"/>
              <a:t>genkey tls-auth ta.key</a:t>
            </a:r>
            <a:endParaRPr b="1"/>
          </a:p>
        </p:txBody>
      </p:sp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2207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</a:t>
            </a:r>
            <a:r>
              <a:rPr lang="en-GB"/>
              <a:t> TLS Key</a:t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850" y="945871"/>
            <a:ext cx="5744289" cy="342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52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Ubuntu Instance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50" y="790294"/>
            <a:ext cx="8724498" cy="42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2207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Changing the ta.key destination from root to ubuntu</a:t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 rotWithShape="1">
          <a:blip r:embed="rId3">
            <a:alphaModFix/>
          </a:blip>
          <a:srcRect b="33404" l="0" r="0" t="0"/>
          <a:stretch/>
        </p:blipFill>
        <p:spPr>
          <a:xfrm>
            <a:off x="776313" y="869675"/>
            <a:ext cx="7591375" cy="3014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-55050" y="3960000"/>
            <a:ext cx="92541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Generating Key -&gt; </a:t>
            </a:r>
            <a:r>
              <a:rPr b="1" lang="en-GB"/>
              <a:t>sudo chown ubuntu ta.key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List all to check</a:t>
            </a:r>
            <a:r>
              <a:rPr lang="en-GB"/>
              <a:t> -&gt; </a:t>
            </a:r>
            <a:r>
              <a:rPr b="1" lang="en-GB"/>
              <a:t>ls -l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2207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Server Configuration file</a:t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175" y="793476"/>
            <a:ext cx="5701650" cy="337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-55050" y="4303350"/>
            <a:ext cx="92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Create server configuration file  -&gt; </a:t>
            </a:r>
            <a:r>
              <a:rPr b="1" lang="en-GB"/>
              <a:t>vi server.conf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2207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Checking the server.conf file</a:t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-55050" y="4270100"/>
            <a:ext cx="92541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Check server configuration file  -&gt; </a:t>
            </a:r>
            <a:r>
              <a:rPr b="1" lang="en-GB"/>
              <a:t>cat</a:t>
            </a:r>
            <a:r>
              <a:rPr b="1" lang="en-GB"/>
              <a:t> server.conf</a:t>
            </a:r>
            <a:endParaRPr b="1"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763" y="981850"/>
            <a:ext cx="5364474" cy="31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Ip forwarding</a:t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363" y="830813"/>
            <a:ext cx="5361271" cy="317182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-55050" y="4124579"/>
            <a:ext cx="92541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Ubuntu, user </a:t>
            </a:r>
            <a:r>
              <a:rPr b="1" lang="en-GB"/>
              <a:t>-&gt; sudo sysctl -w net.ipv4.ip_forward=1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root user</a:t>
            </a:r>
            <a:r>
              <a:rPr b="1" lang="en-GB"/>
              <a:t> -&gt; sudo echo "net.ipv4.ip_forward = 1" &gt;&gt; /etc/sysctl.conf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IP Table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787" y="767026"/>
            <a:ext cx="5484425" cy="32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-55050" y="4124579"/>
            <a:ext cx="92541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root user</a:t>
            </a:r>
            <a:r>
              <a:rPr b="1" lang="en-GB"/>
              <a:t> -&gt; sudo iptables -t nat -A POSTROUTING -s 172.31.0.0/24 -o ens5 -j MASQUERADE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 Firewall for UDP</a:t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-55050" y="4323002"/>
            <a:ext cx="92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root user</a:t>
            </a:r>
            <a:r>
              <a:rPr b="1" lang="en-GB"/>
              <a:t> -&gt; </a:t>
            </a:r>
            <a:r>
              <a:rPr b="1" lang="en-GB"/>
              <a:t>sudo ufw allow 1194/udp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341" y="859639"/>
            <a:ext cx="5699308" cy="337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 Firewall for OpenSSH</a:t>
            </a:r>
            <a:endParaRPr/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-55050" y="4323002"/>
            <a:ext cx="92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root user</a:t>
            </a:r>
            <a:r>
              <a:rPr b="1" lang="en-GB"/>
              <a:t> -&gt; </a:t>
            </a:r>
            <a:r>
              <a:rPr b="1" lang="en-GB"/>
              <a:t>sudo ufw allow OpenSSH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063" y="919413"/>
            <a:ext cx="5481866" cy="3251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Enabling</a:t>
            </a:r>
            <a:r>
              <a:rPr lang="en-GB"/>
              <a:t> the Firewall</a:t>
            </a:r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-55050" y="4451602"/>
            <a:ext cx="92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root user</a:t>
            </a:r>
            <a:r>
              <a:rPr b="1" lang="en-GB"/>
              <a:t> -&gt; </a:t>
            </a:r>
            <a:r>
              <a:rPr b="1" lang="en-GB"/>
              <a:t>sudo ufw enable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075" y="919425"/>
            <a:ext cx="5953850" cy="353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the Firewall status</a:t>
            </a:r>
            <a:endParaRPr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-55050" y="4451602"/>
            <a:ext cx="92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root user</a:t>
            </a:r>
            <a:r>
              <a:rPr b="1" lang="en-GB"/>
              <a:t> -&gt; ufw status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200" y="919413"/>
            <a:ext cx="5687594" cy="337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Editing the ufw before.rules by adding nat</a:t>
            </a:r>
            <a:endParaRPr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-55050" y="4451602"/>
            <a:ext cx="92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root user</a:t>
            </a:r>
            <a:r>
              <a:rPr b="1" lang="en-GB"/>
              <a:t> -&gt; Vi </a:t>
            </a:r>
            <a:r>
              <a:rPr b="1" lang="en-GB"/>
              <a:t>/etc/ufw/before.rules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087" y="848788"/>
            <a:ext cx="5905826" cy="35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527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Generating key for Instance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47925"/>
            <a:ext cx="8520600" cy="4107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default ufw firewall</a:t>
            </a:r>
            <a:endParaRPr/>
          </a:p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-55050" y="4451602"/>
            <a:ext cx="92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root user</a:t>
            </a:r>
            <a:r>
              <a:rPr b="1" lang="en-GB"/>
              <a:t> -&gt; vi </a:t>
            </a:r>
            <a:r>
              <a:rPr b="1" lang="en-GB"/>
              <a:t>/etc/default/ufw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448" y="837956"/>
            <a:ext cx="5973643" cy="35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the access to ubuntu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-55050" y="4150677"/>
            <a:ext cx="92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To access the files from Host Machine to VM -&gt;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root user</a:t>
            </a:r>
            <a:r>
              <a:rPr b="1" lang="en-GB"/>
              <a:t> -&gt; </a:t>
            </a:r>
            <a:r>
              <a:rPr b="1" lang="en-GB"/>
              <a:t>sudo chown ubuntu/etc/openvpn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675" y="832825"/>
            <a:ext cx="5472649" cy="32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Transferring</a:t>
            </a:r>
            <a:r>
              <a:rPr lang="en-GB"/>
              <a:t> files from </a:t>
            </a:r>
            <a:r>
              <a:rPr lang="en-GB"/>
              <a:t>the host machine</a:t>
            </a:r>
            <a:r>
              <a:rPr lang="en-GB"/>
              <a:t> to VM</a:t>
            </a:r>
            <a:endParaRPr/>
          </a:p>
        </p:txBody>
      </p:sp>
      <p:pic>
        <p:nvPicPr>
          <p:cNvPr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328" y="958901"/>
            <a:ext cx="5152231" cy="3320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4"/>
          <p:cNvSpPr txBox="1"/>
          <p:nvPr>
            <p:ph idx="1" type="body"/>
          </p:nvPr>
        </p:nvSpPr>
        <p:spPr>
          <a:xfrm>
            <a:off x="-55050" y="4373327"/>
            <a:ext cx="925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Transfer ca.crt, dh.pem, server.crt, server.key to VM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Enable the openvpn server</a:t>
            </a:r>
            <a:endParaRPr/>
          </a:p>
        </p:txBody>
      </p:sp>
      <p:sp>
        <p:nvSpPr>
          <p:cNvPr id="349" name="Google Shape;349;p55"/>
          <p:cNvSpPr txBox="1"/>
          <p:nvPr>
            <p:ph idx="1" type="body"/>
          </p:nvPr>
        </p:nvSpPr>
        <p:spPr>
          <a:xfrm>
            <a:off x="-55050" y="4051699"/>
            <a:ext cx="92541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/>
              <a:t>sudo systemctl start openvpn@server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/>
              <a:t>sudo systemctl enable openvpn@server</a:t>
            </a:r>
            <a:endParaRPr b="1"/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458" y="919425"/>
            <a:ext cx="5287092" cy="31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 the Client file</a:t>
            </a:r>
            <a:endParaRPr/>
          </a:p>
        </p:txBody>
      </p:sp>
      <p:sp>
        <p:nvSpPr>
          <p:cNvPr id="356" name="Google Shape;356;p56"/>
          <p:cNvSpPr txBox="1"/>
          <p:nvPr>
            <p:ph idx="1" type="body"/>
          </p:nvPr>
        </p:nvSpPr>
        <p:spPr>
          <a:xfrm>
            <a:off x="-55050" y="4051699"/>
            <a:ext cx="92541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/>
              <a:t>Save the file as client.ovpn, and save in the same folder where easyrsa files are.</a:t>
            </a:r>
            <a:endParaRPr b="1"/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300" y="857538"/>
            <a:ext cx="2783410" cy="297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 the Client file</a:t>
            </a:r>
            <a:endParaRPr/>
          </a:p>
        </p:txBody>
      </p:sp>
      <p:sp>
        <p:nvSpPr>
          <p:cNvPr id="363" name="Google Shape;363;p57"/>
          <p:cNvSpPr txBox="1"/>
          <p:nvPr>
            <p:ph idx="1" type="body"/>
          </p:nvPr>
        </p:nvSpPr>
        <p:spPr>
          <a:xfrm>
            <a:off x="-55050" y="4051699"/>
            <a:ext cx="92541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/>
              <a:t>Save the file as client.ovpn, and save in the same folder where easyrsa files are.</a:t>
            </a:r>
            <a:endParaRPr b="1"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300" y="857538"/>
            <a:ext cx="2783410" cy="297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311700" y="194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 the Client file</a:t>
            </a:r>
            <a:endParaRPr/>
          </a:p>
        </p:txBody>
      </p:sp>
      <p:sp>
        <p:nvSpPr>
          <p:cNvPr id="370" name="Google Shape;370;p58"/>
          <p:cNvSpPr txBox="1"/>
          <p:nvPr>
            <p:ph idx="1" type="body"/>
          </p:nvPr>
        </p:nvSpPr>
        <p:spPr>
          <a:xfrm>
            <a:off x="-55050" y="4051699"/>
            <a:ext cx="92541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/>
              <a:t>Save the file as client.ovpn, and </a:t>
            </a:r>
            <a:r>
              <a:rPr b="1" lang="en-GB"/>
              <a:t>save it</a:t>
            </a:r>
            <a:r>
              <a:rPr b="1" lang="en-GB"/>
              <a:t> in the same folder where </a:t>
            </a:r>
            <a:r>
              <a:rPr b="1" lang="en-GB"/>
              <a:t>the easyrsa</a:t>
            </a:r>
            <a:r>
              <a:rPr b="1" lang="en-GB"/>
              <a:t> files are.</a:t>
            </a:r>
            <a:endParaRPr b="1"/>
          </a:p>
        </p:txBody>
      </p:sp>
      <p:sp>
        <p:nvSpPr>
          <p:cNvPr id="371" name="Google Shape;371;p58"/>
          <p:cNvSpPr/>
          <p:nvPr/>
        </p:nvSpPr>
        <p:spPr>
          <a:xfrm>
            <a:off x="1285563" y="919413"/>
            <a:ext cx="6572877" cy="29798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10022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can see the Running Instance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50" y="773304"/>
            <a:ext cx="8724498" cy="420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10022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to connect the Instance through Putty 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80425" y="434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Here i have used </a:t>
            </a:r>
            <a:r>
              <a:rPr lang="en-GB"/>
              <a:t>the Ubuntu</a:t>
            </a:r>
            <a:r>
              <a:rPr lang="en-GB"/>
              <a:t> user to connect with PUTTY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24" y="732800"/>
            <a:ext cx="7363558" cy="35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10022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to connect the Instance through Putty 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80425" y="434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Here i have </a:t>
            </a:r>
            <a:r>
              <a:rPr lang="en-GB"/>
              <a:t>added</a:t>
            </a:r>
            <a:r>
              <a:rPr lang="en-GB"/>
              <a:t> the the </a:t>
            </a:r>
            <a:r>
              <a:rPr lang="en-GB"/>
              <a:t>secrete</a:t>
            </a:r>
            <a:r>
              <a:rPr lang="en-GB"/>
              <a:t> key to access the instance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775" y="825321"/>
            <a:ext cx="6961894" cy="337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10022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Logged in</a:t>
            </a:r>
            <a:r>
              <a:rPr lang="en-GB"/>
              <a:t> to the ubuntu user 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238" y="825321"/>
            <a:ext cx="6965524" cy="337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10022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to connect the Instance through Putty 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900" y="825321"/>
            <a:ext cx="5682190" cy="337205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80425" y="434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First we need to update the system -&gt; </a:t>
            </a:r>
            <a:r>
              <a:rPr b="1" lang="en-GB"/>
              <a:t>sudo apt-get update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